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53" r:id="rId2"/>
    <p:sldId id="1230" r:id="rId3"/>
    <p:sldId id="1254" r:id="rId4"/>
    <p:sldId id="1255" r:id="rId5"/>
    <p:sldId id="1233" r:id="rId6"/>
    <p:sldId id="1252" r:id="rId7"/>
    <p:sldId id="654" r:id="rId8"/>
    <p:sldId id="651" r:id="rId9"/>
    <p:sldId id="1240" r:id="rId10"/>
    <p:sldId id="1247" r:id="rId11"/>
    <p:sldId id="1256" r:id="rId12"/>
    <p:sldId id="1259" r:id="rId13"/>
    <p:sldId id="1260" r:id="rId14"/>
    <p:sldId id="1261" r:id="rId15"/>
    <p:sldId id="1258" r:id="rId16"/>
    <p:sldId id="1253" r:id="rId17"/>
    <p:sldId id="1242" r:id="rId18"/>
    <p:sldId id="1241" r:id="rId19"/>
    <p:sldId id="1257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T" initials="ET" lastIdx="2" clrIdx="0">
    <p:extLst>
      <p:ext uri="{19B8F6BF-5375-455C-9EA6-DF929625EA0E}">
        <p15:presenceInfo xmlns:p15="http://schemas.microsoft.com/office/powerpoint/2012/main" userId="4326737e1f8ea2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E62"/>
    <a:srgbClr val="459DDE"/>
    <a:srgbClr val="AECD53"/>
    <a:srgbClr val="48988A"/>
    <a:srgbClr val="1E4883"/>
    <a:srgbClr val="7F327E"/>
    <a:srgbClr val="8D271F"/>
    <a:srgbClr val="51B1D2"/>
    <a:srgbClr val="1D3E63"/>
    <a:srgbClr val="E6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18"/>
  </p:normalViewPr>
  <p:slideViewPr>
    <p:cSldViewPr snapToGrid="0" snapToObjects="1">
      <p:cViewPr varScale="1">
        <p:scale>
          <a:sx n="111" d="100"/>
          <a:sy n="111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E67AF-B1C4-CB42-A498-CC3E2A24B7CB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0C1C-1EEC-A643-9173-68115661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64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23CBB-5A36-B143-A344-6E00D82CDA78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FAA0-A2FC-FD4E-A5B5-1178F0792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4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807508"/>
          </a:xfrm>
          <a:prstGeom prst="rect">
            <a:avLst/>
          </a:prstGeom>
          <a:solidFill>
            <a:srgbClr val="F392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rgbClr val="003E68"/>
          </a:solidFill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07152"/>
            <a:ext cx="1905000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fr-FR" dirty="0"/>
              <a:t>﻿</a:t>
            </a:r>
            <a:r>
              <a:rPr lang="fr-FR" dirty="0" err="1"/>
              <a:t>www.riob.org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76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71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7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2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3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59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4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1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70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53DE2-41F6-7E4C-829A-C129B7A4887D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26FC4-EDB8-1047-B273-B4F8BADA0B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08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OIEau filet blan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7" y="6411695"/>
            <a:ext cx="319997" cy="360582"/>
          </a:xfrm>
          <a:prstGeom prst="rect">
            <a:avLst/>
          </a:prstGeom>
        </p:spPr>
      </p:pic>
      <p:pic>
        <p:nvPicPr>
          <p:cNvPr id="4" name="Image 3" descr="Logo OIEau filet blan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" y="6194464"/>
            <a:ext cx="294216" cy="331531"/>
          </a:xfrm>
          <a:prstGeom prst="rect">
            <a:avLst/>
          </a:prstGeom>
        </p:spPr>
      </p:pic>
      <p:pic>
        <p:nvPicPr>
          <p:cNvPr id="2" name="Image 1" descr="Projet de fond RIOB 4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bo-news.org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riob.org/en/events/11th-inbo-world-general-assemb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80"/>
            <a:ext cx="7772400" cy="1426260"/>
          </a:xfrm>
        </p:spPr>
        <p:txBody>
          <a:bodyPr/>
          <a:lstStyle/>
          <a:p>
            <a:r>
              <a:rPr lang="fr-FR" dirty="0"/>
              <a:t>17th Europe-INBO </a:t>
            </a:r>
            <a:r>
              <a:rPr lang="fr-FR" dirty="0" err="1"/>
              <a:t>Conference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Lahti, </a:t>
            </a:r>
            <a:r>
              <a:rPr lang="fr-FR" dirty="0" err="1"/>
              <a:t>Finland</a:t>
            </a:r>
            <a:r>
              <a:rPr lang="fr-FR" dirty="0"/>
              <a:t>, 17-20 </a:t>
            </a:r>
            <a:r>
              <a:rPr lang="fr-FR" dirty="0" err="1"/>
              <a:t>June</a:t>
            </a:r>
            <a:r>
              <a:rPr lang="fr-FR" dirty="0"/>
              <a:t>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2793499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79"/>
            <a:ext cx="7772400" cy="1675455"/>
          </a:xfrm>
        </p:spPr>
        <p:txBody>
          <a:bodyPr/>
          <a:lstStyle/>
          <a:p>
            <a:r>
              <a:rPr lang="fr-FR" dirty="0"/>
              <a:t>Mr </a:t>
            </a:r>
            <a:r>
              <a:rPr lang="fr-FR" dirty="0" err="1"/>
              <a:t>Eric</a:t>
            </a:r>
            <a:r>
              <a:rPr lang="fr-FR" dirty="0"/>
              <a:t> Tardieu</a:t>
            </a:r>
            <a:br>
              <a:rPr lang="fr-FR" dirty="0"/>
            </a:br>
            <a:r>
              <a:rPr lang="fr-FR" sz="2800" dirty="0" err="1"/>
              <a:t>Secretary</a:t>
            </a:r>
            <a:r>
              <a:rPr lang="fr-FR" sz="2800" dirty="0"/>
              <a:t> General</a:t>
            </a:r>
            <a:br>
              <a:rPr lang="fr-FR" sz="2800" dirty="0"/>
            </a:br>
            <a:r>
              <a:rPr lang="fr-FR" sz="2800" dirty="0"/>
              <a:t>INBO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011821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83761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301167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98605"/>
            <a:ext cx="7772400" cy="15816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5400" dirty="0" err="1"/>
              <a:t>Many</a:t>
            </a:r>
            <a:r>
              <a:rPr lang="fr-FR" sz="5400" dirty="0"/>
              <a:t> </a:t>
            </a:r>
            <a:r>
              <a:rPr lang="fr-FR" sz="5400" dirty="0" err="1"/>
              <a:t>thanks</a:t>
            </a:r>
            <a:r>
              <a:rPr lang="fr-FR" sz="5400" dirty="0"/>
              <a:t/>
            </a:r>
            <a:br>
              <a:rPr lang="fr-FR" sz="5400" dirty="0"/>
            </a:br>
            <a:r>
              <a:rPr lang="fr-FR" sz="4000" dirty="0"/>
              <a:t/>
            </a:r>
            <a:br>
              <a:rPr lang="fr-FR" sz="4000" dirty="0"/>
            </a:b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361000"/>
            <a:ext cx="1519881" cy="10673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979" y="5361000"/>
            <a:ext cx="1519881" cy="1067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4509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41" y="5361000"/>
            <a:ext cx="1519881" cy="10673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79" y="5361000"/>
            <a:ext cx="1519881" cy="1067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2F2E865-320A-4741-9796-004ECB46B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27" y="1011641"/>
            <a:ext cx="7795145" cy="58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41" y="5361000"/>
            <a:ext cx="1519881" cy="10673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79" y="5361000"/>
            <a:ext cx="1519881" cy="1067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70A6A13-AF9E-AB40-B446-1EDF07D9C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1028699"/>
            <a:ext cx="7772401" cy="58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3BE2F46-65D3-F94E-8318-520534CB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56" y="1011641"/>
            <a:ext cx="4363480" cy="58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301167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7768"/>
            <a:ext cx="7772400" cy="20914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…and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in Malta 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361000"/>
            <a:ext cx="1519881" cy="10673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979" y="5361000"/>
            <a:ext cx="1519881" cy="1067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2984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80"/>
            <a:ext cx="7772400" cy="1426260"/>
          </a:xfrm>
        </p:spPr>
        <p:txBody>
          <a:bodyPr/>
          <a:lstStyle/>
          <a:p>
            <a:r>
              <a:rPr lang="fr-FR" dirty="0" err="1"/>
              <a:t>Concluding</a:t>
            </a:r>
            <a:r>
              <a:rPr lang="fr-FR" dirty="0"/>
              <a:t> speeches</a:t>
            </a:r>
            <a:br>
              <a:rPr lang="fr-FR" dirty="0"/>
            </a:br>
            <a:r>
              <a:rPr lang="fr-FR" dirty="0"/>
              <a:t>Discours de clôture</a:t>
            </a:r>
            <a:br>
              <a:rPr lang="fr-FR" dirty="0"/>
            </a:br>
            <a:r>
              <a:rPr lang="fr-FR" dirty="0"/>
              <a:t>Séance de clôture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2793499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38621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79"/>
            <a:ext cx="7772400" cy="1675455"/>
          </a:xfrm>
        </p:spPr>
        <p:txBody>
          <a:bodyPr/>
          <a:lstStyle/>
          <a:p>
            <a:r>
              <a:rPr lang="fr-FR" dirty="0"/>
              <a:t>Mr Alejandro </a:t>
            </a:r>
            <a:r>
              <a:rPr lang="fr-FR" dirty="0" err="1"/>
              <a:t>Rodríguez</a:t>
            </a:r>
            <a:r>
              <a:rPr lang="fr-FR" dirty="0"/>
              <a:t> González</a:t>
            </a:r>
            <a:br>
              <a:rPr lang="fr-FR" dirty="0"/>
            </a:br>
            <a:r>
              <a:rPr lang="fr-FR" sz="2800" dirty="0"/>
              <a:t>Europe-INBO </a:t>
            </a:r>
            <a:r>
              <a:rPr lang="fr-FR" sz="2800" dirty="0" err="1"/>
              <a:t>Presidency</a:t>
            </a:r>
            <a:r>
              <a:rPr lang="fr-FR" sz="2800" dirty="0"/>
              <a:t> 2018-2019</a:t>
            </a:r>
            <a:br>
              <a:rPr lang="fr-FR" sz="2800" dirty="0"/>
            </a:br>
            <a:r>
              <a:rPr lang="fr-FR" sz="2800" dirty="0" err="1"/>
              <a:t>Hydrographic</a:t>
            </a:r>
            <a:r>
              <a:rPr lang="fr-FR" sz="2800" dirty="0"/>
              <a:t> </a:t>
            </a:r>
            <a:r>
              <a:rPr lang="fr-FR" sz="2800" dirty="0" err="1"/>
              <a:t>Confederation</a:t>
            </a:r>
            <a:r>
              <a:rPr lang="fr-FR" sz="2800" dirty="0"/>
              <a:t> Guadalquivir, Spain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011821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30522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79"/>
            <a:ext cx="7772400" cy="1675455"/>
          </a:xfrm>
        </p:spPr>
        <p:txBody>
          <a:bodyPr/>
          <a:lstStyle/>
          <a:p>
            <a:r>
              <a:rPr lang="fr-FR" dirty="0"/>
              <a:t>Mr Timo </a:t>
            </a:r>
            <a:r>
              <a:rPr lang="fr-FR" dirty="0" err="1"/>
              <a:t>Jokelainen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Europe-INBO 2019 </a:t>
            </a:r>
            <a:r>
              <a:rPr lang="fr-FR" sz="2800" dirty="0" err="1"/>
              <a:t>Presidency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ELY Center of </a:t>
            </a:r>
            <a:r>
              <a:rPr lang="fr-FR" sz="2800" dirty="0" err="1"/>
              <a:t>Lappland</a:t>
            </a:r>
            <a:r>
              <a:rPr lang="fr-FR" sz="2800" dirty="0"/>
              <a:t>, </a:t>
            </a:r>
            <a:r>
              <a:rPr lang="fr-FR" sz="2800" dirty="0" err="1"/>
              <a:t>Finland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011821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0135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80"/>
            <a:ext cx="7772400" cy="1426260"/>
          </a:xfrm>
        </p:spPr>
        <p:txBody>
          <a:bodyPr/>
          <a:lstStyle/>
          <a:p>
            <a:r>
              <a:rPr lang="fr-FR" dirty="0"/>
              <a:t>17th Europe-INBO </a:t>
            </a:r>
            <a:r>
              <a:rPr lang="fr-FR" dirty="0" err="1"/>
              <a:t>Conference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Lahti, </a:t>
            </a:r>
            <a:r>
              <a:rPr lang="fr-FR" dirty="0" err="1"/>
              <a:t>Finland</a:t>
            </a:r>
            <a:r>
              <a:rPr lang="fr-FR" dirty="0"/>
              <a:t>, 17-20 </a:t>
            </a:r>
            <a:r>
              <a:rPr lang="fr-FR" dirty="0" err="1"/>
              <a:t>June</a:t>
            </a:r>
            <a:r>
              <a:rPr lang="fr-FR" dirty="0"/>
              <a:t>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2793499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53E92A-19D3-4B41-9AFC-AA40F3609D24}"/>
              </a:ext>
            </a:extLst>
          </p:cNvPr>
          <p:cNvSpPr/>
          <p:nvPr/>
        </p:nvSpPr>
        <p:spPr>
          <a:xfrm>
            <a:off x="685800" y="167992"/>
            <a:ext cx="3205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fr-FR" sz="28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www.inbo-news.org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1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80"/>
            <a:ext cx="7772400" cy="1426260"/>
          </a:xfrm>
        </p:spPr>
        <p:txBody>
          <a:bodyPr/>
          <a:lstStyle/>
          <a:p>
            <a:r>
              <a:rPr lang="fr-FR" dirty="0" err="1"/>
              <a:t>Closing</a:t>
            </a:r>
            <a:r>
              <a:rPr lang="fr-FR" dirty="0"/>
              <a:t> session</a:t>
            </a:r>
            <a:br>
              <a:rPr lang="fr-FR" dirty="0"/>
            </a:br>
            <a:r>
              <a:rPr lang="fr-FR" dirty="0"/>
              <a:t>Séance de clôture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2793499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2129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80"/>
            <a:ext cx="7772400" cy="1426260"/>
          </a:xfrm>
        </p:spPr>
        <p:txBody>
          <a:bodyPr/>
          <a:lstStyle/>
          <a:p>
            <a:r>
              <a:rPr lang="fr-FR" dirty="0"/>
              <a:t>Report on the Workshop on NBS</a:t>
            </a:r>
            <a:br>
              <a:rPr lang="fr-FR" dirty="0"/>
            </a:br>
            <a:r>
              <a:rPr lang="fr-FR" dirty="0"/>
              <a:t>Rapport sur l’atelier SFN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2793499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95056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80"/>
            <a:ext cx="7772400" cy="1426260"/>
          </a:xfrm>
        </p:spPr>
        <p:txBody>
          <a:bodyPr/>
          <a:lstStyle/>
          <a:p>
            <a:r>
              <a:rPr lang="fr-FR" dirty="0"/>
              <a:t>Report of the 4 </a:t>
            </a:r>
            <a:r>
              <a:rPr lang="fr-FR" dirty="0" err="1"/>
              <a:t>roundtables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Rapport des 4 tables-rondes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2793499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12338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301167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7768"/>
            <a:ext cx="7772400" cy="2221231"/>
          </a:xfrm>
        </p:spPr>
        <p:txBody>
          <a:bodyPr/>
          <a:lstStyle/>
          <a:p>
            <a:r>
              <a:rPr lang="fr-FR" sz="4000" dirty="0"/>
              <a:t>Invitation to 2020 Europe-INBO </a:t>
            </a:r>
            <a:r>
              <a:rPr lang="fr-FR" sz="4000" dirty="0" err="1"/>
              <a:t>Conference</a:t>
            </a:r>
            <a:r>
              <a:rPr lang="fr-FR" sz="4000" dirty="0"/>
              <a:t> in Malta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Mr Michael </a:t>
            </a:r>
            <a:r>
              <a:rPr lang="fr-FR" sz="2800" dirty="0" err="1"/>
              <a:t>Schembri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/>
              <a:t>Deputy</a:t>
            </a:r>
            <a:r>
              <a:rPr lang="fr-FR" sz="2800" dirty="0"/>
              <a:t> Water </a:t>
            </a:r>
            <a:r>
              <a:rPr lang="fr-FR" sz="2800" dirty="0" err="1"/>
              <a:t>Director</a:t>
            </a:r>
            <a:r>
              <a:rPr lang="fr-FR" sz="2800" dirty="0"/>
              <a:t>, Malta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361000"/>
            <a:ext cx="1519881" cy="10673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979" y="5361000"/>
            <a:ext cx="1519881" cy="1067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28718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301167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7768"/>
            <a:ext cx="7772400" cy="2221231"/>
          </a:xfrm>
        </p:spPr>
        <p:txBody>
          <a:bodyPr/>
          <a:lstStyle/>
          <a:p>
            <a:r>
              <a:rPr lang="fr-FR" sz="4000" dirty="0"/>
              <a:t>Présentation de la prochaine Assemblée générale du RIOB 2019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Mr </a:t>
            </a:r>
            <a:r>
              <a:rPr lang="fr-FR" sz="2800" dirty="0" err="1"/>
              <a:t>Mhamed</a:t>
            </a:r>
            <a:r>
              <a:rPr lang="fr-FR" sz="2800" dirty="0"/>
              <a:t> El </a:t>
            </a:r>
            <a:r>
              <a:rPr lang="fr-FR" sz="2800" dirty="0" err="1"/>
              <a:t>Fasskaoui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Agence de Bassin Hydraulique Souss-Massa, Maroc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361000"/>
            <a:ext cx="1519881" cy="10673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979" y="5361000"/>
            <a:ext cx="1519881" cy="1067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9993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873E0DC-9776-7A45-BE3E-B840CE11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022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C00000"/>
                </a:solidFill>
                <a:hlinkClick r:id="rId2"/>
              </a:rPr>
              <a:t>11th INBO World General Assembly</a:t>
            </a:r>
            <a:endParaRPr lang="fr-FR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fr-FR" sz="4400" b="1" dirty="0">
                <a:solidFill>
                  <a:srgbClr val="C00000"/>
                </a:solidFill>
              </a:rPr>
              <a:t>Marrakech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rgbClr val="C00000"/>
                </a:solidFill>
              </a:rPr>
              <a:t>Sept. 30th – </a:t>
            </a:r>
            <a:r>
              <a:rPr lang="fr-FR" sz="4400" b="1" dirty="0" err="1">
                <a:solidFill>
                  <a:srgbClr val="C00000"/>
                </a:solidFill>
              </a:rPr>
              <a:t>October</a:t>
            </a:r>
            <a:r>
              <a:rPr lang="fr-FR" sz="4400" b="1" dirty="0">
                <a:solidFill>
                  <a:srgbClr val="C00000"/>
                </a:solidFill>
              </a:rPr>
              <a:t> 3rd, 2019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52F820B-19C5-2242-BC20-A7104ABC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4419121"/>
            <a:ext cx="6083300" cy="16129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C5F2581D-B76D-5C4E-BB53-BF53B2306197}"/>
              </a:ext>
            </a:extLst>
          </p:cNvPr>
          <p:cNvSpPr>
            <a:spLocks noChangeAspect="1"/>
          </p:cNvSpPr>
          <p:nvPr/>
        </p:nvSpPr>
        <p:spPr>
          <a:xfrm>
            <a:off x="126350" y="123979"/>
            <a:ext cx="1404000" cy="1404000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2ADA52B-C9A9-604A-AF3E-5FF687381234}"/>
              </a:ext>
            </a:extLst>
          </p:cNvPr>
          <p:cNvSpPr txBox="1"/>
          <p:nvPr/>
        </p:nvSpPr>
        <p:spPr>
          <a:xfrm>
            <a:off x="10985157" y="3410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80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ED8383-3C5D-D64B-9199-619DEEFF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D9E27CC-C84A-374D-AC06-C29FA548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0D1967-D773-4B4A-8D93-21004F8E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4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6BFD2DF7-1D22-4640-8931-03396CD2A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14879"/>
            <a:ext cx="7772400" cy="1675455"/>
          </a:xfrm>
        </p:spPr>
        <p:txBody>
          <a:bodyPr/>
          <a:lstStyle/>
          <a:p>
            <a:r>
              <a:rPr lang="fr-FR" u="sng" dirty="0"/>
              <a:t>Déclaration de </a:t>
            </a:r>
            <a:r>
              <a:rPr lang="fr-FR" i="1" u="sng" dirty="0"/>
              <a:t>Lahti </a:t>
            </a:r>
            <a:r>
              <a:rPr lang="fr-FR" i="1" dirty="0" err="1"/>
              <a:t>Declaration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Daniel </a:t>
            </a:r>
            <a:r>
              <a:rPr lang="fr-FR" sz="2800" dirty="0" err="1"/>
              <a:t>Valensuela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INBO </a:t>
            </a:r>
            <a:r>
              <a:rPr lang="fr-FR" sz="2800" dirty="0" err="1"/>
              <a:t>Secretariat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894F09-1E3E-9D4B-9099-C4950DF9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3011821"/>
            <a:ext cx="8888819" cy="2091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2FA018-42E2-A04E-AB7D-754C78CA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5188224"/>
            <a:ext cx="1765900" cy="1240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4074C9-B9FB-7043-9C01-9FDB5B83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961" y="5188224"/>
            <a:ext cx="1765900" cy="12401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DE979-68F0-594B-AC55-626CF3B64907}"/>
              </a:ext>
            </a:extLst>
          </p:cNvPr>
          <p:cNvSpPr txBox="1"/>
          <p:nvPr/>
        </p:nvSpPr>
        <p:spPr>
          <a:xfrm>
            <a:off x="127590" y="57534"/>
            <a:ext cx="63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17th Europe-INBO </a:t>
            </a:r>
            <a:r>
              <a:rPr lang="fr-FR" sz="2800" dirty="0" err="1">
                <a:solidFill>
                  <a:schemeClr val="bg1"/>
                </a:solidFill>
              </a:rPr>
              <a:t>Conference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Lahti, </a:t>
            </a:r>
            <a:r>
              <a:rPr lang="fr-FR" sz="2800" dirty="0" err="1">
                <a:solidFill>
                  <a:schemeClr val="bg1"/>
                </a:solidFill>
              </a:rPr>
              <a:t>Finland</a:t>
            </a:r>
            <a:r>
              <a:rPr lang="fr-FR" sz="2800" dirty="0">
                <a:solidFill>
                  <a:schemeClr val="bg1"/>
                </a:solidFill>
              </a:rPr>
              <a:t>, 17-20 </a:t>
            </a:r>
            <a:r>
              <a:rPr lang="fr-FR" sz="2800" dirty="0" err="1">
                <a:solidFill>
                  <a:schemeClr val="bg1"/>
                </a:solidFill>
              </a:rPr>
              <a:t>June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9214415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6635</TotalTime>
  <Words>119</Words>
  <Application>Microsoft Office PowerPoint</Application>
  <PresentationFormat>Affichage à l'écran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17th Europe-INBO Conference Lahti, Finland, 17-20 June 2019</vt:lpstr>
      <vt:lpstr>Closing session Séance de clôture</vt:lpstr>
      <vt:lpstr>Report on the Workshop on NBS Rapport sur l’atelier SFN</vt:lpstr>
      <vt:lpstr>Report of the 4 roundtables Rapport des 4 tables-rondes</vt:lpstr>
      <vt:lpstr>Invitation to 2020 Europe-INBO Conference in Malta Mr Michael Schembri Deputy Water Director, Malta</vt:lpstr>
      <vt:lpstr>Présentation de la prochaine Assemblée générale du RIOB 2019 Mr Mhamed El Fasskaoui Agence de Bassin Hydraulique Souss-Massa, Maroc</vt:lpstr>
      <vt:lpstr>Présentation PowerPoint</vt:lpstr>
      <vt:lpstr>Présentation PowerPoint</vt:lpstr>
      <vt:lpstr>Déclaration de Lahti Declaration Daniel Valensuela INBO Secretariat</vt:lpstr>
      <vt:lpstr>Mr Eric Tardieu Secretary General INBO</vt:lpstr>
      <vt:lpstr>Many thanks  </vt:lpstr>
      <vt:lpstr>Présentation PowerPoint</vt:lpstr>
      <vt:lpstr>Présentation PowerPoint</vt:lpstr>
      <vt:lpstr>Présentation PowerPoint</vt:lpstr>
      <vt:lpstr>…and see you next year in Malta  !</vt:lpstr>
      <vt:lpstr>Concluding speeches Discours de clôture Séance de clôture</vt:lpstr>
      <vt:lpstr>Mr Alejandro Rodríguez González Europe-INBO Presidency 2018-2019 Hydrographic Confederation Guadalquivir, Spain </vt:lpstr>
      <vt:lpstr>Mr Timo Jokelainen Europe-INBO 2019 Presidency ELY Center of Lappland, Finland</vt:lpstr>
      <vt:lpstr>17th Europe-INBO Conference Lahti, Finland, 17-20 June 2019</vt:lpstr>
    </vt:vector>
  </TitlesOfParts>
  <Company>Office International de l'Eau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Ransonnette</dc:creator>
  <cp:lastModifiedBy>Evelyne GAUTHIER</cp:lastModifiedBy>
  <cp:revision>186</cp:revision>
  <cp:lastPrinted>2019-06-14T09:12:45Z</cp:lastPrinted>
  <dcterms:created xsi:type="dcterms:W3CDTF">2016-02-02T07:40:23Z</dcterms:created>
  <dcterms:modified xsi:type="dcterms:W3CDTF">2019-06-25T07:30:39Z</dcterms:modified>
</cp:coreProperties>
</file>